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5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embeddedFontLst>
    <p:embeddedFont>
      <p:font typeface="Quicksand" pitchFamily="2" charset="0"/>
      <p:regular r:id="rId19"/>
      <p:bold r:id="rId20"/>
    </p:embeddedFont>
    <p:embeddedFont>
      <p:font typeface="Quicksand Light" pitchFamily="2" charset="0"/>
      <p:regular r:id="rId21"/>
      <p:bold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62" d="100"/>
          <a:sy n="162" d="100"/>
        </p:scale>
        <p:origin x="14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ncce.io/tcc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ncce.io/ogl" TargetMode="Externa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question-mark-why-icon-blue-usa-1332062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thumb-up-hand-like-confirm-go-top-307176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who-question-marks-unknown-ask-2730757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pixabay.com/vectors/why-question-marks-unknown-ask-2028047/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puppy-pet-dog-animal-cute-canine-312492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asian-cartoon-child-kids-mural-1294104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joystick-controller-game-play-38228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pixabay.com/vectors/pac-man-game-smiley-1980-chase-23332/" TargetMode="External"/><Relationship Id="rId4" Type="http://schemas.openxmlformats.org/officeDocument/2006/relationships/hyperlink" Target="https://pixabay.com/vectors/video-game-gameboy-nintendo-retro-2154427/" TargetMode="Externa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people-persons-men-woman-43575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dn.pixabay.com/photo/2016/09/13/11/04/browser-1666982__480.png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5ea948baa0_1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" name="Google Shape;48;g5ea948baa0_1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Last updated 11-06-21</a:t>
            </a:r>
            <a:endParaRPr sz="10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Resources are updated regularly — the latest version is available at: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en-GB" sz="10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ncce.io/tcc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10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This resource is licensed under the Open Government Licence, version 3. For more information on this licence, see</a:t>
            </a:r>
            <a:r>
              <a:rPr lang="en-GB" sz="10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en-GB" sz="10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ncce.io/ogl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10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655f06e030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655f06e030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655f06e030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655f06e030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There are four header types: cover, large banner, banner, and title only.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655f06e030_0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655f06e030_0_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5ea948baa0_5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5ea948baa0_5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5ea948baa0_1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5ea948baa0_1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Question mark: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https://pixabay.com/illustrations/question-mark-why-icon-blue-usa-1332062/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655d4e559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655d4e559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Thumbs: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https://pixabay.com/vectors/thumb-up-hand-like-confirm-go-top-307176/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5eb07e6303_5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5eb07e6303_5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5ea948baa0_1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g5ea948baa0_1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655f06e030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655f06e030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Who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https://pixabay.com/vectors/who-question-marks-unknown-ask-2730757/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Why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https://pixabay.com/vectors/why-question-marks-unknown-ask-2028047/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5eb07e6303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5eb07e6303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Google sites screenshot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Dog image used on site: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https://pixabay.com/vectors/puppy-pet-dog-animal-cute-canine-312492/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655f06e030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655f06e030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Google Sites screenshot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Uniform image used on site: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https://pixabay.com/vectors/asian-cartoon-child-kids-mural-1294104/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655f06e030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655f06e030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Google sites screenshot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Controller used on site: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https://pixabay.com/vectors/joystick-controller-game-play-38228/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Green game system used on site: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https://pixabay.com/vectors/video-game-gameboy-nintendo-retro-2154427/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Pac man style image used on site: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https://pixabay.com/vectors/pac-man-game-smiley-1980-chase-23332/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5eb07e6303_3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5eb07e6303_3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People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https://pixabay.com/vectors/people-persons-men-woman-43575/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5eb07e6303_5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5eb07e6303_5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Google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https://cdn.pixabay.com/photo/2016/09/13/11/04/browser-1666982__480.png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(Instant alpha used for background)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655f06e030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655f06e030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_3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5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pic>
        <p:nvPicPr>
          <p:cNvPr id="14" name="Google Shape;14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67675" y="4249150"/>
            <a:ext cx="1465423" cy="65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ectives / Questions / Lists">
  <p:cSld name="TITLE_4_1_1_1_2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and text under (with heading)">
  <p:cSld name="TITLE_4_1_1_2_1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200" cy="3097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and text under (no heading)">
  <p:cSld name="TITLE_4_1_1_1_4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310900" y="472000"/>
            <a:ext cx="8521200" cy="3795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2"/>
          </p:nvPr>
        </p:nvSpPr>
        <p:spPr>
          <a:xfrm>
            <a:off x="310900" y="4282175"/>
            <a:ext cx="8521200" cy="5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(no text under)">
  <p:cSld name="TITLE_4_1_1_1_3_2_1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200" cy="38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70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or Images side by side">
  <p:cSld name="TITLE_4_1_1_1_3_1_1_1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text">
  <p:cSld name="TITLE_4_1_1_1_1_1_1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 b="0"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1155CC">
            <a:alpha val="559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2725"/>
            <a:ext cx="9144000" cy="30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1500" cy="7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500" cy="38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  <a:defRPr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196">
          <p15:clr>
            <a:srgbClr val="EA4335"/>
          </p15:clr>
        </p15:guide>
        <p15:guide id="2" orient="horz" pos="196">
          <p15:clr>
            <a:srgbClr val="EA4335"/>
          </p15:clr>
        </p15:guide>
        <p15:guide id="3" orient="horz" pos="641">
          <p15:clr>
            <a:srgbClr val="EA4335"/>
          </p15:clr>
        </p15:guide>
        <p15:guide id="4" pos="2776">
          <p15:clr>
            <a:srgbClr val="EA4335"/>
          </p15:clr>
        </p15:guide>
        <p15:guide id="5" orient="horz" pos="812">
          <p15:clr>
            <a:srgbClr val="EA4335"/>
          </p15:clr>
        </p15:guide>
        <p15:guide id="6" pos="2984">
          <p15:clr>
            <a:srgbClr val="EA4335"/>
          </p15:clr>
        </p15:guide>
        <p15:guide id="7" pos="5564">
          <p15:clr>
            <a:srgbClr val="EA4335"/>
          </p15:clr>
        </p15:guide>
        <p15:guide id="8" orient="horz" pos="2592">
          <p15:clr>
            <a:srgbClr val="EA4335"/>
          </p15:clr>
        </p15:guide>
        <p15:guide id="9" pos="2448">
          <p15:clr>
            <a:srgbClr val="EA4335"/>
          </p15:clr>
        </p15:guide>
        <p15:guide id="10" pos="3312">
          <p15:clr>
            <a:srgbClr val="EA4335"/>
          </p15:clr>
        </p15:guide>
        <p15:guide id="11" orient="horz" pos="304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>
            <a:spLocks noGrp="1"/>
          </p:cNvSpPr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/>
              <a:t>Lesson 2: How would you lay out your web page?</a:t>
            </a:r>
            <a:endParaRPr sz="4800"/>
          </a:p>
        </p:txBody>
      </p:sp>
      <p:sp>
        <p:nvSpPr>
          <p:cNvPr id="51" name="Google Shape;51;p9"/>
          <p:cNvSpPr txBox="1">
            <a:spLocks noGrp="1"/>
          </p:cNvSpPr>
          <p:nvPr>
            <p:ph type="subTitle" idx="1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Year 6 – Creating Media – Web page creation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8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Naming your website and adding a logo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18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  <p:sp>
        <p:nvSpPr>
          <p:cNvPr id="131" name="Google Shape;131;p18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2" name="6.2.2.2b">
            <a:hlinkClick r:id="" action="ppaction://media"/>
            <a:extLst>
              <a:ext uri="{FF2B5EF4-FFF2-40B4-BE49-F238E27FC236}">
                <a16:creationId xmlns:a16="http://schemas.microsoft.com/office/drawing/2014/main" id="{86A35637-2EED-4EBE-82A7-6B360A15D18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08433" y="1050050"/>
            <a:ext cx="6726134" cy="378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9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dirty="0">
                <a:latin typeface="Quicksand"/>
                <a:ea typeface="Quicksand"/>
                <a:cs typeface="Quicksand"/>
                <a:sym typeface="Quicksand"/>
              </a:rPr>
              <a:t>Choosing a header for your web page</a:t>
            </a:r>
            <a:endParaRPr sz="2400" b="1" dirty="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8" name="Google Shape;138;p19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  <p:sp>
        <p:nvSpPr>
          <p:cNvPr id="139" name="Google Shape;139;p19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2" name="6.2.2.2c">
            <a:hlinkClick r:id="" action="ppaction://media"/>
            <a:extLst>
              <a:ext uri="{FF2B5EF4-FFF2-40B4-BE49-F238E27FC236}">
                <a16:creationId xmlns:a16="http://schemas.microsoft.com/office/drawing/2014/main" id="{AF626629-D981-4281-9B51-22269381AD0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6988" y="1207574"/>
            <a:ext cx="6429024" cy="36163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0"/>
          <p:cNvSpPr txBox="1">
            <a:spLocks noGrp="1"/>
          </p:cNvSpPr>
          <p:nvPr>
            <p:ph type="title"/>
          </p:nvPr>
        </p:nvSpPr>
        <p:spPr>
          <a:xfrm>
            <a:off x="346175" y="270200"/>
            <a:ext cx="85212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Choosing the format of your web page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  <p:sp>
        <p:nvSpPr>
          <p:cNvPr id="147" name="Google Shape;147;p20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2" name="6.2.2.2d">
            <a:hlinkClick r:id="" action="ppaction://media"/>
            <a:extLst>
              <a:ext uri="{FF2B5EF4-FFF2-40B4-BE49-F238E27FC236}">
                <a16:creationId xmlns:a16="http://schemas.microsoft.com/office/drawing/2014/main" id="{6B310C9A-144E-4058-9233-3F984B6409A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7499" y="1256987"/>
            <a:ext cx="6429001" cy="3616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3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1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54" name="Google Shape;154;p21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Design your own web page</a:t>
            </a:r>
            <a:endParaRPr/>
          </a:p>
        </p:txBody>
      </p:sp>
      <p:sp>
        <p:nvSpPr>
          <p:cNvPr id="155" name="Google Shape;155;p2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  <p:sp>
        <p:nvSpPr>
          <p:cNvPr id="156" name="Google Shape;156;p21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pic>
        <p:nvPicPr>
          <p:cNvPr id="157" name="Google Shape;15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83616" y="1017700"/>
            <a:ext cx="5339086" cy="3811601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8" name="Google Shape;158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5175" y="1013000"/>
            <a:ext cx="3109103" cy="3821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2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Verbal exit ticket: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Can you name some of the key features on a web page?</a:t>
            </a:r>
            <a:endParaRPr b="1"/>
          </a:p>
        </p:txBody>
      </p:sp>
      <p:sp>
        <p:nvSpPr>
          <p:cNvPr id="164" name="Google Shape;164;p22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are the key features of a web page?</a:t>
            </a:r>
            <a:endParaRPr/>
          </a:p>
        </p:txBody>
      </p:sp>
      <p:sp>
        <p:nvSpPr>
          <p:cNvPr id="165" name="Google Shape;165;p22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  <p:sp>
        <p:nvSpPr>
          <p:cNvPr id="166" name="Google Shape;166;p22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pic>
        <p:nvPicPr>
          <p:cNvPr id="167" name="Google Shape;16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5225" y="1289300"/>
            <a:ext cx="2830975" cy="283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3"/>
          <p:cNvSpPr txBox="1">
            <a:spLocks noGrp="1"/>
          </p:cNvSpPr>
          <p:nvPr>
            <p:ph type="body" idx="1"/>
          </p:nvPr>
        </p:nvSpPr>
        <p:spPr>
          <a:xfrm>
            <a:off x="310900" y="1170125"/>
            <a:ext cx="44256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recognise the common features of a web page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suggest media to include on my page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draw a web page layout that suits my purpose</a:t>
            </a:r>
            <a:endParaRPr/>
          </a:p>
          <a:p>
            <a:pPr marL="4572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100">
              <a:solidFill>
                <a:srgbClr val="000000"/>
              </a:solidFill>
              <a:latin typeface="Quicksand Light"/>
              <a:ea typeface="Quicksand Light"/>
              <a:cs typeface="Quicksand Light"/>
              <a:sym typeface="Quicksand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  <a:p>
            <a:pPr marL="45720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confident are you? (1-3)</a:t>
            </a:r>
            <a:endParaRPr/>
          </a:p>
        </p:txBody>
      </p:sp>
      <p:sp>
        <p:nvSpPr>
          <p:cNvPr id="174" name="Google Shape;174;p2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  <p:sp>
        <p:nvSpPr>
          <p:cNvPr id="175" name="Google Shape;175;p23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Assessment</a:t>
            </a:r>
            <a:endParaRPr/>
          </a:p>
        </p:txBody>
      </p:sp>
      <p:sp>
        <p:nvSpPr>
          <p:cNvPr id="176" name="Google Shape;176;p23"/>
          <p:cNvSpPr txBox="1"/>
          <p:nvPr/>
        </p:nvSpPr>
        <p:spPr>
          <a:xfrm>
            <a:off x="6185600" y="1292600"/>
            <a:ext cx="1904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3 - Very confident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77" name="Google Shape;177;p23"/>
          <p:cNvSpPr txBox="1"/>
          <p:nvPr/>
        </p:nvSpPr>
        <p:spPr>
          <a:xfrm>
            <a:off x="6263000" y="3414350"/>
            <a:ext cx="1904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1 - Not confident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178" name="Google Shape;17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68224" y="1131670"/>
            <a:ext cx="485775" cy="7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7981799" y="2192558"/>
            <a:ext cx="485775" cy="7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8032624" y="3253433"/>
            <a:ext cx="485775" cy="796725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3"/>
          <p:cNvSpPr txBox="1"/>
          <p:nvPr/>
        </p:nvSpPr>
        <p:spPr>
          <a:xfrm>
            <a:off x="6185600" y="2347550"/>
            <a:ext cx="1448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2 - Unsure 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4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In this lesson, you…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Planned the features of a web page.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Next lesson</a:t>
            </a:r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  <p:sp>
        <p:nvSpPr>
          <p:cNvPr id="189" name="Google Shape;189;p24"/>
          <p:cNvSpPr txBox="1">
            <a:spLocks noGrp="1"/>
          </p:cNvSpPr>
          <p:nvPr>
            <p:ph type="body" idx="2"/>
          </p:nvPr>
        </p:nvSpPr>
        <p:spPr>
          <a:xfrm>
            <a:off x="4736600" y="1168925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Next lesson, you will…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Consider the ownership and use of images.</a:t>
            </a:r>
            <a:endParaRPr/>
          </a:p>
        </p:txBody>
      </p:sp>
      <p:sp>
        <p:nvSpPr>
          <p:cNvPr id="190" name="Google Shape;190;p2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Summary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To plan the features of a web page</a:t>
            </a:r>
            <a:endParaRPr b="1"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recognise the common features of a web page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suggest media to include on my page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draw a web page layout that suits my purpose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b="1"/>
          </a:p>
        </p:txBody>
      </p:sp>
      <p:sp>
        <p:nvSpPr>
          <p:cNvPr id="57" name="Google Shape;57;p10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Quicksand"/>
                <a:ea typeface="Quicksand"/>
                <a:cs typeface="Quicksand"/>
                <a:sym typeface="Quicksand"/>
              </a:rPr>
              <a:t>Lesson </a:t>
            </a:r>
            <a:r>
              <a:rPr lang="en-GB"/>
              <a:t>2</a:t>
            </a:r>
            <a:r>
              <a:rPr lang="en-GB" b="1">
                <a:latin typeface="Quicksand"/>
                <a:ea typeface="Quicksand"/>
                <a:cs typeface="Quicksand"/>
                <a:sym typeface="Quicksand"/>
              </a:rPr>
              <a:t>: </a:t>
            </a:r>
            <a:r>
              <a:rPr lang="en-GB"/>
              <a:t>How would you lay out your web page?</a:t>
            </a:r>
            <a:endParaRPr b="1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" name="Google Shape;58;p10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Objectives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310825" y="1017725"/>
            <a:ext cx="8521200" cy="13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Websites are always created for a purpose. People have lots of different reasons for creating websites.  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If you make a website you need to think about who it is for (the audience) and why you are making it (the purpose).</a:t>
            </a:r>
            <a:endParaRPr/>
          </a:p>
          <a:p>
            <a:pPr marL="45720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400"/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 sz="2400"/>
              <a:t>The audience			                	The purpose</a:t>
            </a:r>
            <a:endParaRPr sz="2400"/>
          </a:p>
        </p:txBody>
      </p:sp>
      <p:sp>
        <p:nvSpPr>
          <p:cNvPr id="65" name="Google Shape;65;p11"/>
          <p:cNvSpPr/>
          <p:nvPr/>
        </p:nvSpPr>
        <p:spPr>
          <a:xfrm>
            <a:off x="4718900" y="2724413"/>
            <a:ext cx="4091700" cy="1526700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11"/>
          <p:cNvSpPr/>
          <p:nvPr/>
        </p:nvSpPr>
        <p:spPr>
          <a:xfrm>
            <a:off x="297700" y="2724413"/>
            <a:ext cx="4091700" cy="1526700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What’s the purpose?</a:t>
            </a: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pic>
        <p:nvPicPr>
          <p:cNvPr id="70" name="Google Shape;70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77738" y="2498687"/>
            <a:ext cx="3974026" cy="198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2213" y="2512100"/>
            <a:ext cx="3902676" cy="195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What’s the purpose?</a:t>
            </a:r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2"/>
          </p:nvPr>
        </p:nvSpPr>
        <p:spPr>
          <a:xfrm>
            <a:off x="310900" y="4478974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/>
              <a:t>Question</a:t>
            </a:r>
            <a:r>
              <a:rPr lang="en-GB" sz="1600"/>
              <a:t>: Why has this web page been made? Who is the audience? How do you know?</a:t>
            </a:r>
            <a:endParaRPr sz="16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  <p:pic>
        <p:nvPicPr>
          <p:cNvPr id="80" name="Google Shape;80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98475" y="993500"/>
            <a:ext cx="5547042" cy="3156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body" idx="2"/>
          </p:nvPr>
        </p:nvSpPr>
        <p:spPr>
          <a:xfrm>
            <a:off x="310900" y="4478974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/>
              <a:t>Question</a:t>
            </a:r>
            <a:r>
              <a:rPr lang="en-GB" sz="1600"/>
              <a:t>: Why has this web page been made? Who is the audience? How do you know?</a:t>
            </a:r>
            <a:endParaRPr sz="16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  <p:sp>
        <p:nvSpPr>
          <p:cNvPr id="88" name="Google Shape;88;p13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What’s the purpose?</a:t>
            </a:r>
            <a:endParaRPr/>
          </a:p>
        </p:txBody>
      </p:sp>
      <p:pic>
        <p:nvPicPr>
          <p:cNvPr id="89" name="Google Shape;89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8013" y="1023200"/>
            <a:ext cx="4727979" cy="3094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  <p:sp>
        <p:nvSpPr>
          <p:cNvPr id="95" name="Google Shape;95;p1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96" name="Google Shape;96;p1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What’s the purpose?</a:t>
            </a:r>
            <a:endParaRPr/>
          </a:p>
        </p:txBody>
      </p:sp>
      <p:sp>
        <p:nvSpPr>
          <p:cNvPr id="97" name="Google Shape;97;p14"/>
          <p:cNvSpPr txBox="1">
            <a:spLocks noGrp="1"/>
          </p:cNvSpPr>
          <p:nvPr>
            <p:ph type="body" idx="2"/>
          </p:nvPr>
        </p:nvSpPr>
        <p:spPr>
          <a:xfrm>
            <a:off x="310900" y="4478974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/>
              <a:t>Question</a:t>
            </a:r>
            <a:r>
              <a:rPr lang="en-GB" sz="1600"/>
              <a:t>: Why has this web page been made? Who is the audience? How do you know?</a:t>
            </a:r>
            <a:endParaRPr sz="16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  <p:pic>
        <p:nvPicPr>
          <p:cNvPr id="98" name="Google Shape;9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14663" y="1017701"/>
            <a:ext cx="4713686" cy="348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  <p:sp>
        <p:nvSpPr>
          <p:cNvPr id="104" name="Google Shape;104;p1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05" name="Google Shape;105;p15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Question</a:t>
            </a:r>
            <a:r>
              <a:rPr lang="en-GB"/>
              <a:t>:  What will be the purpose of your web page?  Who is your audience?  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 b="1"/>
              <a:t>Think, pair, share</a:t>
            </a:r>
            <a:endParaRPr b="1"/>
          </a:p>
        </p:txBody>
      </p:sp>
      <p:sp>
        <p:nvSpPr>
          <p:cNvPr id="106" name="Google Shape;106;p15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What’s the purpose of your web page?</a:t>
            </a:r>
            <a:endParaRPr/>
          </a:p>
        </p:txBody>
      </p:sp>
      <p:pic>
        <p:nvPicPr>
          <p:cNvPr id="107" name="Google Shape;10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04935" y="1021813"/>
            <a:ext cx="4133152" cy="3099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The features of a web page (Google Sites)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1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  <p:sp>
        <p:nvSpPr>
          <p:cNvPr id="114" name="Google Shape;114;p16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115" name="Google Shape;115;p16"/>
          <p:cNvSpPr txBox="1">
            <a:spLocks noGrp="1"/>
          </p:cNvSpPr>
          <p:nvPr>
            <p:ph type="body" idx="4294967295"/>
          </p:nvPr>
        </p:nvSpPr>
        <p:spPr>
          <a:xfrm>
            <a:off x="310825" y="1017725"/>
            <a:ext cx="8521200" cy="13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When you are planning a web page, you need to understand the capabilities of the software. What can you do using the tools available?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Today we will look at Google Sites.</a:t>
            </a:r>
            <a:endParaRPr/>
          </a:p>
          <a:p>
            <a:pPr marL="0" lvl="0" indent="0" algn="ctr" rtl="0">
              <a:spcBef>
                <a:spcPts val="1600"/>
              </a:spcBef>
              <a:spcAft>
                <a:spcPts val="1600"/>
              </a:spcAft>
              <a:buNone/>
            </a:pPr>
            <a:endParaRPr sz="2400"/>
          </a:p>
        </p:txBody>
      </p:sp>
      <p:pic>
        <p:nvPicPr>
          <p:cNvPr id="116" name="Google Shape;11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57425" y="1965525"/>
            <a:ext cx="5429151" cy="3102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7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Creating a website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1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  <p:sp>
        <p:nvSpPr>
          <p:cNvPr id="123" name="Google Shape;123;p17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2" name="6.2.2.2a">
            <a:hlinkClick r:id="" action="ppaction://media"/>
            <a:extLst>
              <a:ext uri="{FF2B5EF4-FFF2-40B4-BE49-F238E27FC236}">
                <a16:creationId xmlns:a16="http://schemas.microsoft.com/office/drawing/2014/main" id="{9043BBD8-71D9-451C-893E-763A0FD43D2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84589" y="1023225"/>
            <a:ext cx="6773822" cy="381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NCCE Slides">
  <a:themeElements>
    <a:clrScheme name="Simple Light">
      <a:dk1>
        <a:srgbClr val="5B5BA5"/>
      </a:dk1>
      <a:lt1>
        <a:srgbClr val="FFFFFF"/>
      </a:lt1>
      <a:dk2>
        <a:srgbClr val="E9E9F3"/>
      </a:dk2>
      <a:lt2>
        <a:srgbClr val="F2F6FC"/>
      </a:lt2>
      <a:accent1>
        <a:srgbClr val="E9F7FC"/>
      </a:accent1>
      <a:accent2>
        <a:srgbClr val="FFEFDA"/>
      </a:accent2>
      <a:accent3>
        <a:srgbClr val="ECF8F5"/>
      </a:accent3>
      <a:accent4>
        <a:srgbClr val="FEF2F6"/>
      </a:accent4>
      <a:accent5>
        <a:srgbClr val="E6E6EA"/>
      </a:accent5>
      <a:accent6>
        <a:srgbClr val="F0F6ED"/>
      </a:accent6>
      <a:hlink>
        <a:srgbClr val="3197A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699</Words>
  <Application>Microsoft Office PowerPoint</Application>
  <PresentationFormat>On-screen Show (16:9)</PresentationFormat>
  <Paragraphs>102</Paragraphs>
  <Slides>16</Slides>
  <Notes>16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Quicksand Light</vt:lpstr>
      <vt:lpstr>Arial</vt:lpstr>
      <vt:lpstr>Quicksand</vt:lpstr>
      <vt:lpstr>NCCE Slides</vt:lpstr>
      <vt:lpstr>Lesson 2: How would you lay out your web page?</vt:lpstr>
      <vt:lpstr>Lesson 2: How would you lay out your web page?</vt:lpstr>
      <vt:lpstr>What’s the purpose?</vt:lpstr>
      <vt:lpstr>What’s the purpose?</vt:lpstr>
      <vt:lpstr>What’s the purpose?</vt:lpstr>
      <vt:lpstr>What’s the purpose?</vt:lpstr>
      <vt:lpstr>What’s the purpose of your web page?</vt:lpstr>
      <vt:lpstr>The features of a web page (Google Sites)  </vt:lpstr>
      <vt:lpstr>Creating a website  </vt:lpstr>
      <vt:lpstr>Naming your website and adding a logo  </vt:lpstr>
      <vt:lpstr>Choosing a header for your web page  </vt:lpstr>
      <vt:lpstr>Choosing the format of your web page  </vt:lpstr>
      <vt:lpstr>Design your own web page</vt:lpstr>
      <vt:lpstr>What are the key features of a web page?</vt:lpstr>
      <vt:lpstr>How confident are you? (1-3)</vt:lpstr>
      <vt:lpstr>Next lesson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2: How would you lay out your web page?</dc:title>
  <cp:lastModifiedBy>Andrew Bush</cp:lastModifiedBy>
  <cp:revision>1</cp:revision>
  <dcterms:modified xsi:type="dcterms:W3CDTF">2021-07-01T16:15:50Z</dcterms:modified>
</cp:coreProperties>
</file>